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00" autoAdjust="0"/>
  </p:normalViewPr>
  <p:slideViewPr>
    <p:cSldViewPr snapToGrid="0">
      <p:cViewPr>
        <p:scale>
          <a:sx n="100" d="100"/>
          <a:sy n="100" d="100"/>
        </p:scale>
        <p:origin x="93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86AE9-B6CE-49B0-8B5F-8534EC438A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B1B0C2-015B-4490-AB1D-B6E975689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BE2329-997F-4241-9984-C18FAC16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CCFC2E-CC2D-4052-BD33-8581CBAB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A1F80-5BB9-43B0-8B10-BA76041B7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5863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558472-4844-403F-A9E2-564EA898B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D6E8892-75D7-4748-AA6D-0B934E837D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2C5436-B934-458B-BBB5-7C0B41A57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85F9A4-9BA5-4946-AF9B-C8F671370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557B41-13BE-4AA8-A152-BA133541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7021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F34785-9CB2-40A2-9BE5-9952472909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622825-7FA0-4D67-B520-321988BEE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AD407A-4F74-4532-AC10-752BFE0E4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E312D2-C9CE-4BCE-95D5-865D5345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850C1D-8FD8-418C-82B2-22C6105C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0250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C0BB18-A9C0-4C36-9D11-1B0AD3494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00D5BC-B3FA-433D-B4F4-C9B1CC248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686417-0738-4CF1-9486-0B575B89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DA123C-953D-42FC-8606-0FAC4C63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5D24A6-98E7-4C0C-9DFC-9A76A77A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2291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548BE-2106-4768-9DFD-F71933BEF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17FF9D-2CB8-451A-AA85-1BEE4102D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2E9010-C0DC-4E77-A0A5-6AF75E2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E36F68-5005-4660-9EE0-82EEAB7AB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1D6DFD-288D-416C-AAD9-1A6F20027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41748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0F548-1CB9-4FB5-A26C-9052B25DF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F6AAA5-53F6-48F7-935B-8CEC59465F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3FDEAF0-1C58-4FF5-A65A-9AAEB31C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26565AE-4B23-4F98-BD2B-53B3A37CA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0D6682-51D9-489A-8D28-8465B8CCE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4A1E1-D2BA-43E4-BD21-96947BE4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36350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E9D1C-9887-44A5-840A-62A6C96A2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BAC5A3-A4FA-4D55-B5F2-1517B6C32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1ECCE8-3140-4ECD-A1B1-5ACD3B4EC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AE6E0CD-8DE7-488E-A52D-5B4B08769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D44566-2448-453F-864D-147D332B5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63388B0-2DAF-4CDB-9E13-F28C54015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F6C0427-D498-4D21-B838-E68C2CB3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E2DC394-54EA-4A03-BA00-FCFAE226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7564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59B142-A742-40EC-AB77-A34DA436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83D388-2AC1-4E44-A10D-BFC83934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2AAEE71-9438-4AE6-98D1-5EFA590C7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BE369E6-5519-432F-B6C2-D7C29F218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2584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A9CE34F-B505-431E-BA5C-6B80F75D6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5489E0F-61BC-444D-A7A9-DF34B0510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995EEA-E61F-42BC-A3FE-49A8B110F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01679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8E0245-D9A9-47A8-BF4C-F5308A82D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1016C0-184D-4C27-B4BC-34385EBB7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B74B9A5-81F3-4329-A4D2-5A70526F8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5C5F6E9-079D-478F-AA73-1976C840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27B9249-1A84-49BA-BC28-58141DE8E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684EFDB-1F1A-4CC5-B805-E1F099398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12809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78CC9-0E2A-4CB9-BCE7-E22B70A32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159860-32EA-4D04-A177-33332DA5F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6E164CF-DD4F-4315-9D20-1EC4E42FD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914595-99EF-407B-93BA-A3D06DCF7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9DF678-B462-4F79-89A1-C6292CA78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BB5593-8AC2-4566-9DAA-7F9207934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253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A906943-8EC0-4B1F-BE0C-39766F5F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19A4EB-15EA-4B6C-95A5-639F75A469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4C8083-5DD3-45B3-9275-32CACC546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F7514-A798-458A-8DD8-406CA10028A4}" type="datetimeFigureOut">
              <a:rPr lang="es-PE" smtClean="0"/>
              <a:t>5/05/2023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E1DD7B-045F-4D83-8974-6DE302A9F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F2BB3D-530B-4988-B146-44779E834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33D41-97D6-49E4-A02E-052EB39EF3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7382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image" Target="../media/image10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4.png"/><Relationship Id="rId5" Type="http://schemas.openxmlformats.org/officeDocument/2006/relationships/image" Target="../media/image13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125BBE-0688-4CFA-A163-C16AF6E05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9" b="3030"/>
          <a:stretch/>
        </p:blipFill>
        <p:spPr>
          <a:xfrm>
            <a:off x="4188440" y="103909"/>
            <a:ext cx="4365357" cy="665018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5B8D480-FB87-4695-990A-19F63FCB0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1897905"/>
            <a:ext cx="952500" cy="81195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670C1082-6E5A-4FF0-BE6E-D1246F750F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561" y="1985964"/>
            <a:ext cx="1202352" cy="72390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813F639-EDE3-4AF0-B22D-F0974E91CC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65"/>
          <a:stretch/>
        </p:blipFill>
        <p:spPr>
          <a:xfrm>
            <a:off x="7232030" y="1897905"/>
            <a:ext cx="1047753" cy="81195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2639DF2-10E0-4837-B3DF-A61446B2F8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6275" y="3429000"/>
            <a:ext cx="985838" cy="750509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7D7E7EA1-7B52-407C-9D59-C99FD0C3DE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120" y="3429000"/>
            <a:ext cx="985838" cy="750509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020EBD80-6B33-4AE3-B0FF-6A68BEBF46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3945" y="3429000"/>
            <a:ext cx="985838" cy="750509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4AB93C3-4F1A-40B6-A94C-845D25FDF7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6276" y="854417"/>
            <a:ext cx="3793508" cy="917233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C2BC3EB6-6783-4546-B0E8-4CBFCA1F98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86275" y="4775381"/>
            <a:ext cx="3793508" cy="100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89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617451F-325B-4FF5-A15C-542585176A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3" b="3030"/>
          <a:stretch/>
        </p:blipFill>
        <p:spPr>
          <a:xfrm>
            <a:off x="4188549" y="103909"/>
            <a:ext cx="3807115" cy="665018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3713A76-093B-45FC-9434-682AB36C7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912" y="5329238"/>
            <a:ext cx="3284390" cy="74526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4FC34E5-F66B-450F-8652-2F393ABACB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75" t="9151" r="18105" b="4259"/>
          <a:stretch/>
        </p:blipFill>
        <p:spPr>
          <a:xfrm>
            <a:off x="4449912" y="881028"/>
            <a:ext cx="839788" cy="620724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A5AD5095-9F28-4B37-8507-86E21E06857C}"/>
              </a:ext>
            </a:extLst>
          </p:cNvPr>
          <p:cNvSpPr/>
          <p:nvPr/>
        </p:nvSpPr>
        <p:spPr>
          <a:xfrm>
            <a:off x="5610087" y="827198"/>
            <a:ext cx="1034541" cy="67455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 dirty="0">
              <a:solidFill>
                <a:schemeClr val="bg1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D7DC847-DD3E-4409-98B4-DAFC1347D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3673" y="881029"/>
            <a:ext cx="620724" cy="62072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89027DD-6AE1-471E-B076-E6B12B98AF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1047" y="818941"/>
            <a:ext cx="1048603" cy="68281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210C8A1-DD40-40B0-8943-81C9F6F3EB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5370" y="881028"/>
            <a:ext cx="528426" cy="62021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9A2631B-B96C-48B7-93A6-18D6A38EE6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5504" y="1906216"/>
            <a:ext cx="1048603" cy="682811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D08F207-FA9E-4E8D-80BA-8F37DA03A6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7169" y="1906216"/>
            <a:ext cx="1048603" cy="68281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CAB0152-EC9B-41BF-83ED-05C3E268F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8834" y="1906215"/>
            <a:ext cx="1048603" cy="68281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D1B9FBF-67E1-4016-916C-26C958D75B7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6004" b="33960"/>
          <a:stretch/>
        </p:blipFill>
        <p:spPr>
          <a:xfrm>
            <a:off x="4506645" y="2165860"/>
            <a:ext cx="861855" cy="34393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3B446B7-89CF-4B15-BD07-2DE5EFCF8D4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1567"/>
          <a:stretch/>
        </p:blipFill>
        <p:spPr>
          <a:xfrm>
            <a:off x="5695026" y="2098646"/>
            <a:ext cx="900746" cy="38425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B3472034-FE70-4690-84C5-677D3926C4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4222" y="1923331"/>
            <a:ext cx="502252" cy="64857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F845F1DF-2D05-4CD6-817F-600820E1E6D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21290" y="2993491"/>
            <a:ext cx="868410" cy="74526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0FE15D57-41B9-420F-91BE-5A4A795B7D1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8019"/>
          <a:stretch/>
        </p:blipFill>
        <p:spPr>
          <a:xfrm>
            <a:off x="5659936" y="3018172"/>
            <a:ext cx="868410" cy="68281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55A814A4-7989-4218-BE3A-EC30ED4FA95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6890" b="16408"/>
          <a:stretch/>
        </p:blipFill>
        <p:spPr>
          <a:xfrm>
            <a:off x="6844089" y="3018172"/>
            <a:ext cx="890213" cy="682811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746A390F-E261-421C-BE77-098581F76C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38676" y="4138054"/>
            <a:ext cx="851024" cy="66738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1D093BB9-D835-4561-9D77-EAD5C85A8AE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59936" y="4138054"/>
            <a:ext cx="851024" cy="6503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AE2495D1-A83D-49B5-93A6-3AFEE1ED28E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07223" y="4162388"/>
            <a:ext cx="827079" cy="62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27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E9FB99A-05BC-44C9-96F7-C3B9F949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92" b="4606"/>
          <a:stretch/>
        </p:blipFill>
        <p:spPr>
          <a:xfrm>
            <a:off x="3362729" y="157942"/>
            <a:ext cx="5466542" cy="654211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74221F2-689F-4870-A061-E1EAA24B4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692" y="4421825"/>
            <a:ext cx="4735525" cy="133155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E334131-0F68-4AF7-9144-E2475F6293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62" t="-361" r="21927" b="361"/>
          <a:stretch/>
        </p:blipFill>
        <p:spPr>
          <a:xfrm>
            <a:off x="3695252" y="1210235"/>
            <a:ext cx="1145689" cy="107576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F81FD61-9218-4CBE-AB96-156C2DE89D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087" t="3480" r="16092"/>
          <a:stretch/>
        </p:blipFill>
        <p:spPr>
          <a:xfrm>
            <a:off x="5631628" y="1210233"/>
            <a:ext cx="1145689" cy="107576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A9C2A0E-F9BB-4269-BB94-5D2989FC3EB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777" t="3551" r="20777"/>
          <a:stretch/>
        </p:blipFill>
        <p:spPr>
          <a:xfrm>
            <a:off x="7351061" y="1210234"/>
            <a:ext cx="1145689" cy="107576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F749F4A-39EA-4CFA-8222-EDA35482A3C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233" r="15423"/>
          <a:stretch/>
        </p:blipFill>
        <p:spPr>
          <a:xfrm>
            <a:off x="3695252" y="2851116"/>
            <a:ext cx="1145689" cy="107576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7A98623-AD7E-449C-87CD-E3184F4A1AD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956" r="3941"/>
          <a:stretch/>
        </p:blipFill>
        <p:spPr>
          <a:xfrm>
            <a:off x="5631628" y="2851114"/>
            <a:ext cx="1145689" cy="107576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C9C5B4B-C16C-4662-96FA-9A1D338C17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8226" y="2851114"/>
            <a:ext cx="1194991" cy="10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98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B6F7973-1956-49FD-8F05-7FEE8481EC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6" b="5334"/>
          <a:stretch/>
        </p:blipFill>
        <p:spPr>
          <a:xfrm>
            <a:off x="3511204" y="182880"/>
            <a:ext cx="5449916" cy="649224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627655C-7A69-4B9B-850C-A8C3D430B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132" y="4442908"/>
            <a:ext cx="4749500" cy="13285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CFD0888-03DB-40A3-883A-081EA523D7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04"/>
          <a:stretch/>
        </p:blipFill>
        <p:spPr>
          <a:xfrm>
            <a:off x="3928934" y="1175980"/>
            <a:ext cx="1187021" cy="62297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31AC528-86AF-445D-9AF8-6EB1B31DB8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5954" y="1175979"/>
            <a:ext cx="1237824" cy="62297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13A9516-CACA-4DBB-9979-CBE473F667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56" r="5451"/>
          <a:stretch/>
        </p:blipFill>
        <p:spPr>
          <a:xfrm>
            <a:off x="6353778" y="1175978"/>
            <a:ext cx="1115190" cy="62297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777F53F-5B2C-4109-A4FA-B211CBB1675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71" r="4837"/>
          <a:stretch/>
        </p:blipFill>
        <p:spPr>
          <a:xfrm>
            <a:off x="7468968" y="1175978"/>
            <a:ext cx="1115189" cy="62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591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 Navarro</dc:creator>
  <cp:lastModifiedBy>Angel Navarro</cp:lastModifiedBy>
  <cp:revision>9</cp:revision>
  <dcterms:created xsi:type="dcterms:W3CDTF">2023-05-05T22:24:24Z</dcterms:created>
  <dcterms:modified xsi:type="dcterms:W3CDTF">2023-05-05T23:49:11Z</dcterms:modified>
</cp:coreProperties>
</file>

<file path=docProps/thumbnail.jpeg>
</file>